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2F2400-75A0-406B-A4CF-28D0369CF4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437" y="2404534"/>
            <a:ext cx="9135122" cy="1646302"/>
          </a:xfrm>
        </p:spPr>
        <p:txBody>
          <a:bodyPr/>
          <a:lstStyle/>
          <a:p>
            <a:r>
              <a:rPr kumimoji="1" lang="ja-JP" altLang="en-US" dirty="0"/>
              <a:t>チャレンジインターンシップ</a:t>
            </a:r>
            <a:br>
              <a:rPr kumimoji="1" lang="en-US" altLang="ja-JP" dirty="0"/>
            </a:br>
            <a:r>
              <a:rPr kumimoji="1" lang="ja-JP" altLang="en-US" dirty="0"/>
              <a:t>活動成果報告会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812BF3B-8089-46EC-A374-4E925ABB1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879450"/>
          </a:xfrm>
        </p:spPr>
        <p:txBody>
          <a:bodyPr>
            <a:noAutofit/>
          </a:bodyPr>
          <a:lstStyle/>
          <a:p>
            <a:r>
              <a:rPr kumimoji="1" lang="ja-JP" altLang="en-US" sz="3200" dirty="0"/>
              <a:t>受入団体名　</a:t>
            </a:r>
            <a:r>
              <a:rPr kumimoji="1" lang="en-US" altLang="ja-JP" sz="3200" dirty="0"/>
              <a:t>NPO</a:t>
            </a:r>
            <a:r>
              <a:rPr kumimoji="1" lang="ja-JP" altLang="en-US" sz="3200" dirty="0"/>
              <a:t>法人○△◇</a:t>
            </a:r>
            <a:endParaRPr kumimoji="1" lang="en-US" altLang="ja-JP" sz="3200" dirty="0"/>
          </a:p>
          <a:p>
            <a:r>
              <a:rPr lang="ja-JP" altLang="en-US" sz="3200" dirty="0"/>
              <a:t>◇◆◇高等学校２年</a:t>
            </a:r>
            <a:endParaRPr lang="en-US" altLang="ja-JP" sz="3200" dirty="0"/>
          </a:p>
          <a:p>
            <a:r>
              <a:rPr lang="ja-JP" altLang="en-US" sz="3200" dirty="0"/>
              <a:t>サポセン　太郎</a:t>
            </a:r>
            <a:endParaRPr lang="en-US" altLang="ja-JP" sz="3200" dirty="0"/>
          </a:p>
        </p:txBody>
      </p:sp>
    </p:spTree>
    <p:extLst>
      <p:ext uri="{BB962C8B-B14F-4D97-AF65-F5344CB8AC3E}">
        <p14:creationId xmlns:p14="http://schemas.microsoft.com/office/powerpoint/2010/main" val="815055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9A79F839-87D2-4AFD-80AD-F6D2B0F12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48634">
            <a:off x="7308709" y="3036720"/>
            <a:ext cx="4253961" cy="31904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6222E87-23A9-4C7C-9B16-88D129B60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816638"/>
            <a:ext cx="8596668" cy="1148179"/>
          </a:xfrm>
        </p:spPr>
        <p:txBody>
          <a:bodyPr>
            <a:noAutofit/>
          </a:bodyPr>
          <a:lstStyle/>
          <a:p>
            <a:r>
              <a:rPr kumimoji="1" lang="ja-JP" altLang="en-US" sz="4800" dirty="0"/>
              <a:t>①インターン先での活動は？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F9D841C-DC34-447A-B03D-A51231481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90"/>
            <a:ext cx="5892142" cy="44532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sz="3600" b="1" dirty="0"/>
              <a:t>（例）</a:t>
            </a:r>
            <a:endParaRPr kumimoji="1" lang="en-US" altLang="ja-JP" sz="3600" b="1" dirty="0"/>
          </a:p>
          <a:p>
            <a:pPr marL="0" indent="0">
              <a:buNone/>
            </a:pPr>
            <a:r>
              <a:rPr kumimoji="1" lang="ja-JP" altLang="en-US" sz="3600" b="1" dirty="0"/>
              <a:t>▶イベントの運営補助</a:t>
            </a:r>
            <a:endParaRPr kumimoji="1" lang="en-US" altLang="ja-JP" sz="3600" b="1" dirty="0"/>
          </a:p>
          <a:p>
            <a:pPr marL="0" indent="0">
              <a:buNone/>
            </a:pPr>
            <a:endParaRPr kumimoji="1" lang="en-US" altLang="ja-JP" sz="3600" b="1" dirty="0"/>
          </a:p>
          <a:p>
            <a:pPr marL="0" indent="0">
              <a:buNone/>
            </a:pPr>
            <a:r>
              <a:rPr lang="ja-JP" altLang="en-US" sz="3600" b="1" dirty="0"/>
              <a:t>▶アンケートのデータ収集</a:t>
            </a:r>
            <a:endParaRPr lang="en-US" altLang="ja-JP" sz="3600" b="1" dirty="0"/>
          </a:p>
          <a:p>
            <a:pPr marL="0" indent="0">
              <a:buNone/>
            </a:pPr>
            <a:endParaRPr kumimoji="1" lang="en-US" altLang="ja-JP" sz="3600" b="1" dirty="0"/>
          </a:p>
          <a:p>
            <a:pPr marL="0" indent="0">
              <a:buNone/>
            </a:pPr>
            <a:r>
              <a:rPr kumimoji="1" lang="ja-JP" altLang="en-US" sz="3600" b="1" dirty="0"/>
              <a:t>▶フリースクールでの学習　　</a:t>
            </a:r>
            <a:endParaRPr kumimoji="1" lang="en-US" altLang="ja-JP" sz="3600" b="1" dirty="0"/>
          </a:p>
          <a:p>
            <a:pPr marL="0" indent="0">
              <a:buNone/>
            </a:pPr>
            <a:r>
              <a:rPr lang="ja-JP" altLang="en-US" sz="3600" b="1" dirty="0"/>
              <a:t>　</a:t>
            </a:r>
            <a:r>
              <a:rPr kumimoji="1" lang="ja-JP" altLang="en-US" sz="3600" b="1" dirty="0"/>
              <a:t>支援</a:t>
            </a:r>
            <a:endParaRPr kumimoji="1" lang="en-US" altLang="ja-JP" sz="3600" b="1" dirty="0"/>
          </a:p>
          <a:p>
            <a:pPr marL="0" indent="0">
              <a:buNone/>
            </a:pPr>
            <a:endParaRPr kumimoji="1" lang="ja-JP" altLang="en-US" sz="3600" dirty="0"/>
          </a:p>
        </p:txBody>
      </p:sp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5CF75691-D3C8-4DA7-8802-80707556D5D7}"/>
              </a:ext>
            </a:extLst>
          </p:cNvPr>
          <p:cNvSpPr/>
          <p:nvPr/>
        </p:nvSpPr>
        <p:spPr>
          <a:xfrm>
            <a:off x="5353235" y="1465297"/>
            <a:ext cx="3202619" cy="1620757"/>
          </a:xfrm>
          <a:prstGeom prst="wedgeRoundRectCallout">
            <a:avLst>
              <a:gd name="adj1" fmla="val -51196"/>
              <a:gd name="adj2" fmla="val 79463"/>
              <a:gd name="adj3" fmla="val 16667"/>
            </a:avLst>
          </a:pr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6B3AC61-BBE1-4622-BFE0-6CE2B4632D2D}"/>
              </a:ext>
            </a:extLst>
          </p:cNvPr>
          <p:cNvSpPr txBox="1"/>
          <p:nvPr/>
        </p:nvSpPr>
        <p:spPr>
          <a:xfrm>
            <a:off x="5473083" y="1516394"/>
            <a:ext cx="30627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</a:rPr>
              <a:t>内容は箇条書きで！！</a:t>
            </a:r>
            <a:endParaRPr kumimoji="1" lang="en-US" altLang="ja-JP" sz="2400" b="1" dirty="0">
              <a:solidFill>
                <a:srgbClr val="FF0000"/>
              </a:solidFill>
            </a:endParaRPr>
          </a:p>
          <a:p>
            <a:r>
              <a:rPr kumimoji="1" lang="ja-JP" altLang="en-US" sz="2400" b="1" dirty="0">
                <a:solidFill>
                  <a:srgbClr val="FF0000"/>
                </a:solidFill>
              </a:rPr>
              <a:t>詳細は皆さんの声で発表してくださいね。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5347A11-952E-4742-B758-63053F5672D4}"/>
              </a:ext>
            </a:extLst>
          </p:cNvPr>
          <p:cNvSpPr txBox="1"/>
          <p:nvPr/>
        </p:nvSpPr>
        <p:spPr>
          <a:xfrm>
            <a:off x="9981700" y="1686562"/>
            <a:ext cx="2067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</a:rPr>
              <a:t>活動中の写真も掲載します</a:t>
            </a:r>
          </a:p>
        </p:txBody>
      </p:sp>
      <p:sp>
        <p:nvSpPr>
          <p:cNvPr id="12" name="吹き出し: 角を丸めた四角形 11">
            <a:extLst>
              <a:ext uri="{FF2B5EF4-FFF2-40B4-BE49-F238E27FC236}">
                <a16:creationId xmlns:a16="http://schemas.microsoft.com/office/drawing/2014/main" id="{E61C9219-A264-49F0-B2C1-5D14AA06F7BC}"/>
              </a:ext>
            </a:extLst>
          </p:cNvPr>
          <p:cNvSpPr/>
          <p:nvPr/>
        </p:nvSpPr>
        <p:spPr>
          <a:xfrm>
            <a:off x="9925803" y="1449496"/>
            <a:ext cx="2161713" cy="1226807"/>
          </a:xfrm>
          <a:prstGeom prst="wedgeRoundRectCallout">
            <a:avLst>
              <a:gd name="adj1" fmla="val -2767"/>
              <a:gd name="adj2" fmla="val 80332"/>
              <a:gd name="adj3" fmla="val 16667"/>
            </a:avLst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4464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4E2320-9C16-4A6F-AFC7-D472A13BC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sz="4800" dirty="0"/>
              <a:t>②活動中、学んだこと・得たもの</a:t>
            </a:r>
            <a:br>
              <a:rPr kumimoji="1" lang="en-US" altLang="ja-JP" sz="4800" dirty="0"/>
            </a:br>
            <a:r>
              <a:rPr kumimoji="1" lang="ja-JP" altLang="en-US" sz="4800" dirty="0"/>
              <a:t>　また、気づきはどんなもの？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510BFA94-9975-4FAC-A771-F00E31B7A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905" y="2231610"/>
            <a:ext cx="5418137" cy="42402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ja-JP" altLang="en-US" sz="3600" b="1" dirty="0"/>
              <a:t>（例）</a:t>
            </a:r>
            <a:endParaRPr kumimoji="1" lang="en-US" altLang="ja-JP" sz="3600" b="1" dirty="0"/>
          </a:p>
          <a:p>
            <a:pPr marL="0" indent="0">
              <a:buNone/>
            </a:pPr>
            <a:r>
              <a:rPr kumimoji="1" lang="ja-JP" altLang="en-US" sz="3600" b="1" dirty="0"/>
              <a:t>▶普段の生活では気づけな　</a:t>
            </a:r>
            <a:endParaRPr kumimoji="1" lang="en-US" altLang="ja-JP" sz="3600" b="1" dirty="0"/>
          </a:p>
          <a:p>
            <a:pPr marL="0" indent="0">
              <a:buNone/>
            </a:pPr>
            <a:r>
              <a:rPr lang="ja-JP" altLang="en-US" sz="3600" b="1" dirty="0"/>
              <a:t>　</a:t>
            </a:r>
            <a:r>
              <a:rPr kumimoji="1" lang="ja-JP" altLang="en-US" sz="3600" b="1" dirty="0"/>
              <a:t>かった現場の状況</a:t>
            </a:r>
            <a:endParaRPr kumimoji="1" lang="en-US" altLang="ja-JP" sz="3600" b="1" dirty="0"/>
          </a:p>
          <a:p>
            <a:pPr marL="0" indent="0">
              <a:buNone/>
            </a:pPr>
            <a:endParaRPr kumimoji="1" lang="en-US" altLang="ja-JP" sz="3600" b="1" dirty="0"/>
          </a:p>
          <a:p>
            <a:pPr marL="0" indent="0">
              <a:buNone/>
            </a:pPr>
            <a:r>
              <a:rPr lang="ja-JP" altLang="en-US" sz="3600" b="1" dirty="0"/>
              <a:t>▶子供たちへの接し方</a:t>
            </a:r>
            <a:endParaRPr lang="en-US" altLang="ja-JP" sz="3600" b="1" dirty="0"/>
          </a:p>
          <a:p>
            <a:pPr marL="0" indent="0">
              <a:buNone/>
            </a:pPr>
            <a:endParaRPr kumimoji="1" lang="en-US" altLang="ja-JP" sz="3600" b="1" dirty="0"/>
          </a:p>
          <a:p>
            <a:pPr marL="0" indent="0">
              <a:buNone/>
            </a:pPr>
            <a:r>
              <a:rPr kumimoji="1" lang="ja-JP" altLang="en-US" sz="3600" b="1" dirty="0"/>
              <a:t>▶今までと違う自分の考え</a:t>
            </a:r>
            <a:endParaRPr kumimoji="1" lang="ja-JP" altLang="en-US" sz="36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15639DA-EF2F-48E2-98F9-DF8D7179D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91" y="2562511"/>
            <a:ext cx="4914518" cy="36858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94971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9B85DA-E8BF-44CA-869F-9F49A17D8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sz="4800" dirty="0"/>
              <a:t>③この活動で得たものを</a:t>
            </a:r>
            <a:r>
              <a:rPr lang="ja-JP" altLang="en-US" sz="4800" dirty="0"/>
              <a:t>、</a:t>
            </a:r>
            <a:r>
              <a:rPr kumimoji="1" lang="ja-JP" altLang="en-US" sz="4800" dirty="0"/>
              <a:t>今後　</a:t>
            </a:r>
            <a:br>
              <a:rPr kumimoji="1" lang="en-US" altLang="ja-JP" sz="4800" dirty="0"/>
            </a:br>
            <a:r>
              <a:rPr kumimoji="1" lang="ja-JP" altLang="en-US" sz="4800" dirty="0"/>
              <a:t>　どのように活かしますか？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D890026E-901C-4DB6-8D8A-2AC6EB94F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958" y="2729690"/>
            <a:ext cx="5145888" cy="3868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600" b="1" dirty="0"/>
              <a:t>（例）</a:t>
            </a:r>
            <a:endParaRPr kumimoji="1" lang="en-US" altLang="ja-JP" sz="3600" b="1" dirty="0"/>
          </a:p>
          <a:p>
            <a:pPr marL="0" indent="0">
              <a:buNone/>
            </a:pPr>
            <a:r>
              <a:rPr kumimoji="1" lang="ja-JP" altLang="en-US" sz="3600" b="1" dirty="0"/>
              <a:t>▶</a:t>
            </a:r>
            <a:r>
              <a:rPr lang="ja-JP" altLang="en-US" sz="3600" b="1" dirty="0"/>
              <a:t>活動中、〇〇〇を得ることが出来ました。</a:t>
            </a:r>
            <a:endParaRPr lang="en-US" altLang="ja-JP" sz="3600" b="1" dirty="0"/>
          </a:p>
          <a:p>
            <a:pPr marL="0" indent="0">
              <a:buNone/>
            </a:pPr>
            <a:r>
              <a:rPr kumimoji="1" lang="ja-JP" altLang="en-US" sz="3600" b="1" dirty="0"/>
              <a:t>　それを自分の夢である△△△に繋げていきたいと思いました。</a:t>
            </a:r>
            <a:endParaRPr kumimoji="1" lang="en-US" altLang="ja-JP" sz="3600" b="1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51D6C45-7F25-419A-B6BB-4E82EC322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240" y="1493174"/>
            <a:ext cx="2799426" cy="209956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7F0D4D2-674D-42F9-877A-A49F4071D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723838"/>
            <a:ext cx="3626675" cy="287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78294"/>
      </p:ext>
    </p:extLst>
  </p:cSld>
  <p:clrMapOvr>
    <a:masterClrMapping/>
  </p:clrMapOvr>
</p:sld>
</file>

<file path=ppt/theme/theme1.xml><?xml version="1.0" encoding="utf-8"?>
<a:theme xmlns:a="http://schemas.openxmlformats.org/drawingml/2006/main" name="ファセット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123</TotalTime>
  <Words>165</Words>
  <Application>Microsoft Office PowerPoint</Application>
  <PresentationFormat>ワイド画面</PresentationFormat>
  <Paragraphs>27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8" baseType="lpstr">
      <vt:lpstr>Arial</vt:lpstr>
      <vt:lpstr>Trebuchet MS</vt:lpstr>
      <vt:lpstr>Wingdings 3</vt:lpstr>
      <vt:lpstr>ファセット</vt:lpstr>
      <vt:lpstr>チャレンジインターンシップ 活動成果報告会</vt:lpstr>
      <vt:lpstr>①インターン先での活動は？</vt:lpstr>
      <vt:lpstr>②活動中、学んだこと・得たもの 　また、気づきはどんなもの？</vt:lpstr>
      <vt:lpstr>③この活動で得たものを、今後　 　どのように活かしますか？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チャレンジインターンシップ 活動報告会</dc:title>
  <dc:creator>user</dc:creator>
  <cp:lastModifiedBy>サポートセンター ふくしま地域活動団体</cp:lastModifiedBy>
  <cp:revision>12</cp:revision>
  <cp:lastPrinted>2018-07-25T04:57:23Z</cp:lastPrinted>
  <dcterms:created xsi:type="dcterms:W3CDTF">2018-07-25T02:10:54Z</dcterms:created>
  <dcterms:modified xsi:type="dcterms:W3CDTF">2024-06-05T00:20:07Z</dcterms:modified>
</cp:coreProperties>
</file>