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2F2400-75A0-406B-A4CF-28D0369CF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437" y="2404534"/>
            <a:ext cx="9135122" cy="1646302"/>
          </a:xfrm>
        </p:spPr>
        <p:txBody>
          <a:bodyPr/>
          <a:lstStyle/>
          <a:p>
            <a:r>
              <a:rPr kumimoji="1" lang="ja-JP" altLang="en-US" dirty="0"/>
              <a:t>チャレンジインターンシップ</a:t>
            </a:r>
            <a:br>
              <a:rPr kumimoji="1" lang="en-US" altLang="ja-JP" dirty="0"/>
            </a:br>
            <a:r>
              <a:rPr kumimoji="1" lang="ja-JP" altLang="en-US" dirty="0"/>
              <a:t>活動成果報告会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812BF3B-8089-46EC-A374-4E925ABB1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879450"/>
          </a:xfrm>
        </p:spPr>
        <p:txBody>
          <a:bodyPr>
            <a:noAutofit/>
          </a:bodyPr>
          <a:lstStyle/>
          <a:p>
            <a:r>
              <a:rPr kumimoji="1" lang="ja-JP" altLang="en-US" sz="3200" dirty="0"/>
              <a:t>受入団体名　</a:t>
            </a:r>
            <a:r>
              <a:rPr kumimoji="1" lang="en-US" altLang="ja-JP" sz="3200" dirty="0"/>
              <a:t>NPO</a:t>
            </a:r>
            <a:r>
              <a:rPr kumimoji="1" lang="ja-JP" altLang="en-US" sz="3200" dirty="0"/>
              <a:t>法人○△◇</a:t>
            </a:r>
            <a:endParaRPr kumimoji="1" lang="en-US" altLang="ja-JP" sz="3200" dirty="0"/>
          </a:p>
          <a:p>
            <a:r>
              <a:rPr lang="ja-JP" altLang="en-US" sz="3200" dirty="0"/>
              <a:t>◇◆◇高等学校２年</a:t>
            </a:r>
            <a:endParaRPr lang="en-US" altLang="ja-JP" sz="3200" dirty="0"/>
          </a:p>
          <a:p>
            <a:r>
              <a:rPr lang="ja-JP" altLang="en-US" sz="3200" dirty="0"/>
              <a:t>サポセン　太郎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815055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A79F839-87D2-4AFD-80AD-F6D2B0F12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48634">
            <a:off x="7308709" y="3036720"/>
            <a:ext cx="4253961" cy="31904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6222E87-23A9-4C7C-9B16-88D129B6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816638"/>
            <a:ext cx="8596668" cy="1148179"/>
          </a:xfrm>
        </p:spPr>
        <p:txBody>
          <a:bodyPr>
            <a:noAutofit/>
          </a:bodyPr>
          <a:lstStyle/>
          <a:p>
            <a:r>
              <a:rPr kumimoji="1" lang="ja-JP" altLang="en-US" sz="4800" dirty="0"/>
              <a:t>①インターン先での活動は？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F9D841C-DC34-447A-B03D-A51231481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892142" cy="4453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▶イベントの運営補助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▶アンケートのデータ収集</a:t>
            </a:r>
            <a:endParaRPr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▶フリースクールでの学習　　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</a:t>
            </a:r>
            <a:r>
              <a:rPr kumimoji="1" lang="ja-JP" altLang="en-US" sz="3600" b="1" dirty="0"/>
              <a:t>支援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ja-JP" altLang="en-US" sz="3600" dirty="0"/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5CF75691-D3C8-4DA7-8802-80707556D5D7}"/>
              </a:ext>
            </a:extLst>
          </p:cNvPr>
          <p:cNvSpPr/>
          <p:nvPr/>
        </p:nvSpPr>
        <p:spPr>
          <a:xfrm>
            <a:off x="5353235" y="1465297"/>
            <a:ext cx="3202619" cy="1620757"/>
          </a:xfrm>
          <a:prstGeom prst="wedgeRoundRectCallout">
            <a:avLst>
              <a:gd name="adj1" fmla="val -51196"/>
              <a:gd name="adj2" fmla="val 79463"/>
              <a:gd name="adj3" fmla="val 16667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B3AC61-BBE1-4622-BFE0-6CE2B4632D2D}"/>
              </a:ext>
            </a:extLst>
          </p:cNvPr>
          <p:cNvSpPr txBox="1"/>
          <p:nvPr/>
        </p:nvSpPr>
        <p:spPr>
          <a:xfrm>
            <a:off x="5473083" y="1516394"/>
            <a:ext cx="3062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0000"/>
                </a:solidFill>
              </a:rPr>
              <a:t>返答は箇条書きで！！</a:t>
            </a:r>
            <a:endParaRPr kumimoji="1" lang="en-US" altLang="ja-JP" sz="2400" dirty="0">
              <a:solidFill>
                <a:srgbClr val="FF0000"/>
              </a:solidFill>
            </a:endParaRPr>
          </a:p>
          <a:p>
            <a:r>
              <a:rPr kumimoji="1" lang="ja-JP" altLang="en-US" sz="2400" dirty="0">
                <a:solidFill>
                  <a:srgbClr val="FF0000"/>
                </a:solidFill>
              </a:rPr>
              <a:t>詳細は皆さんの声で発表してくださいね。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47A11-952E-4742-B758-63053F5672D4}"/>
              </a:ext>
            </a:extLst>
          </p:cNvPr>
          <p:cNvSpPr txBox="1"/>
          <p:nvPr/>
        </p:nvSpPr>
        <p:spPr>
          <a:xfrm>
            <a:off x="9981700" y="1686562"/>
            <a:ext cx="206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0000"/>
                </a:solidFill>
              </a:rPr>
              <a:t>活動中の写真も掲載します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E61C9219-A264-49F0-B2C1-5D14AA06F7BC}"/>
              </a:ext>
            </a:extLst>
          </p:cNvPr>
          <p:cNvSpPr/>
          <p:nvPr/>
        </p:nvSpPr>
        <p:spPr>
          <a:xfrm>
            <a:off x="9925803" y="1449496"/>
            <a:ext cx="2161713" cy="1226807"/>
          </a:xfrm>
          <a:prstGeom prst="wedgeRoundRectCallout">
            <a:avLst>
              <a:gd name="adj1" fmla="val -2767"/>
              <a:gd name="adj2" fmla="val 80332"/>
              <a:gd name="adj3" fmla="val 16667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46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E2320-9C16-4A6F-AFC7-D472A13BC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800" dirty="0"/>
              <a:t>②活動中、学んだこと・得たもの</a:t>
            </a:r>
            <a:br>
              <a:rPr kumimoji="1" lang="en-US" altLang="ja-JP" sz="4800" dirty="0"/>
            </a:br>
            <a:r>
              <a:rPr kumimoji="1" lang="ja-JP" altLang="en-US" sz="4800" dirty="0"/>
              <a:t>　また、気づきはどんなもの？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510BFA94-9975-4FAC-A771-F00E31B7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905" y="2231610"/>
            <a:ext cx="5418137" cy="42402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▶普段の生活では気づけな　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　</a:t>
            </a:r>
            <a:r>
              <a:rPr kumimoji="1" lang="ja-JP" altLang="en-US" sz="3600" b="1" dirty="0"/>
              <a:t>かった現場の状況</a:t>
            </a:r>
            <a:endParaRPr kumimoji="1"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lang="ja-JP" altLang="en-US" sz="3600" b="1" dirty="0"/>
              <a:t>▶子供たちへの接し方</a:t>
            </a:r>
            <a:endParaRPr lang="en-US" altLang="ja-JP" sz="3600" b="1" dirty="0"/>
          </a:p>
          <a:p>
            <a:pPr marL="0" indent="0">
              <a:buNone/>
            </a:pP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▶今までと違う自分の考え</a:t>
            </a:r>
            <a:endParaRPr kumimoji="1" lang="ja-JP" altLang="en-US" sz="36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5639DA-EF2F-48E2-98F9-DF8D7179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91" y="2562511"/>
            <a:ext cx="4914518" cy="3685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497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9B85DA-E8BF-44CA-869F-9F49A17D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4800" dirty="0"/>
              <a:t>③この活動で得たものを</a:t>
            </a:r>
            <a:r>
              <a:rPr lang="ja-JP" altLang="en-US" sz="4800" dirty="0"/>
              <a:t>、</a:t>
            </a:r>
            <a:r>
              <a:rPr kumimoji="1" lang="ja-JP" altLang="en-US" sz="4800" dirty="0"/>
              <a:t>今後　</a:t>
            </a:r>
            <a:br>
              <a:rPr kumimoji="1" lang="en-US" altLang="ja-JP" sz="4800" dirty="0"/>
            </a:br>
            <a:r>
              <a:rPr kumimoji="1" lang="ja-JP" altLang="en-US" sz="4800" dirty="0"/>
              <a:t>　どのように活かしますか？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890026E-901C-4DB6-8D8A-2AC6EB94F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58" y="2729690"/>
            <a:ext cx="5145888" cy="38685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b="1" dirty="0"/>
              <a:t>（例）</a:t>
            </a:r>
            <a:endParaRPr kumimoji="1"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▶</a:t>
            </a:r>
            <a:r>
              <a:rPr lang="ja-JP" altLang="en-US" sz="3600" b="1" dirty="0"/>
              <a:t>活動中、〇〇〇を得ることが出来ました。</a:t>
            </a:r>
            <a:endParaRPr lang="en-US" altLang="ja-JP" sz="3600" b="1" dirty="0"/>
          </a:p>
          <a:p>
            <a:pPr marL="0" indent="0">
              <a:buNone/>
            </a:pPr>
            <a:r>
              <a:rPr kumimoji="1" lang="ja-JP" altLang="en-US" sz="3600" b="1" dirty="0"/>
              <a:t>　それを自分の夢である△△△に繋げていきたいと思いました。</a:t>
            </a:r>
            <a:endParaRPr kumimoji="1" lang="en-US" altLang="ja-JP" sz="36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51D6C45-7F25-419A-B6BB-4E82EC322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240" y="1493174"/>
            <a:ext cx="2799426" cy="209956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F0D4D2-674D-42F9-877A-A49F4071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23838"/>
            <a:ext cx="3626675" cy="287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78294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</TotalTime>
  <Words>165</Words>
  <Application>Microsoft Office PowerPoint</Application>
  <PresentationFormat>ワイド画面</PresentationFormat>
  <Paragraphs>27</Paragraphs>
  <Slides>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ファセット</vt:lpstr>
      <vt:lpstr>チャレンジインターンシップ 活動成果報告会</vt:lpstr>
      <vt:lpstr>①インターン先での活動は？</vt:lpstr>
      <vt:lpstr>②活動中、学んだこと・得たもの 　また、気づきはどんなもの？</vt:lpstr>
      <vt:lpstr>③この活動で得たものを、今後　 　どのように活かしますか？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チャレンジインターンシップ 活動報告会</dc:title>
  <dc:creator>user</dc:creator>
  <cp:lastModifiedBy>user</cp:lastModifiedBy>
  <cp:revision>10</cp:revision>
  <cp:lastPrinted>2018-07-25T04:57:23Z</cp:lastPrinted>
  <dcterms:created xsi:type="dcterms:W3CDTF">2018-07-25T02:10:54Z</dcterms:created>
  <dcterms:modified xsi:type="dcterms:W3CDTF">2023-06-14T02:45:53Z</dcterms:modified>
</cp:coreProperties>
</file>